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7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4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4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99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4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4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0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0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3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5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3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14B9-9873-44A8-8A40-9F428061FDDE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EB7E-D024-408C-AFB2-6E8C6D4F6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11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8917606" cy="165342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Краткосрочный познавательно-творческий проект по художественно-эстетическому развитию в подготовительной группе дошкольных учреждений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064000"/>
            <a:ext cx="6386286" cy="70593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«Сказочная Гжель»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4059" y="5335989"/>
            <a:ext cx="350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Выполнила: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Эчкенко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Ю.Н</a:t>
            </a:r>
          </a:p>
        </p:txBody>
      </p:sp>
    </p:spTree>
    <p:extLst>
      <p:ext uri="{BB962C8B-B14F-4D97-AF65-F5344CB8AC3E}">
        <p14:creationId xmlns:p14="http://schemas.microsoft.com/office/powerpoint/2010/main" val="145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8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Лепка из глины «Рыбка Гжели»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9626" r="-324" b="9909"/>
          <a:stretch/>
        </p:blipFill>
        <p:spPr>
          <a:xfrm>
            <a:off x="435428" y="3817256"/>
            <a:ext cx="5808511" cy="2627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8197" r="2692" b="10610"/>
          <a:stretch/>
        </p:blipFill>
        <p:spPr>
          <a:xfrm>
            <a:off x="6243939" y="2014194"/>
            <a:ext cx="5498370" cy="26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771" y="642594"/>
            <a:ext cx="8621486" cy="75077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Роспись рыбки «Сине-голубое чудо»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5" y="1495688"/>
            <a:ext cx="3579161" cy="4772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8" y="1507217"/>
            <a:ext cx="6347581" cy="47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5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Декоративное рисование «Роспись объемного чайного сервиза Гжель»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810204"/>
            <a:ext cx="3343275" cy="44577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810204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5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384" y="432114"/>
            <a:ext cx="9642701" cy="8787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Дидактические игры</a:t>
            </a:r>
            <a:endParaRPr lang="ru-RU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384" y="1310848"/>
            <a:ext cx="3546702" cy="47289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69252" y="2153951"/>
            <a:ext cx="3330714" cy="4440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553" y="6164087"/>
            <a:ext cx="320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Морфологическая дорожка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4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3" y="2424935"/>
            <a:ext cx="5105927" cy="38294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27301" r="1255" b="37778"/>
          <a:stretch/>
        </p:blipFill>
        <p:spPr>
          <a:xfrm>
            <a:off x="7138125" y="1465830"/>
            <a:ext cx="4371703" cy="2873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2556" y="4557485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Разрезные картинки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8114" y="146583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Найди узоры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5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07" y="642594"/>
            <a:ext cx="10058400" cy="8065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Подарок «Чайный сервиз» для методического отдела 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6" y="1449728"/>
            <a:ext cx="6424234" cy="4818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1449161"/>
            <a:ext cx="3614057" cy="48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Работы педагога: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5" y="1658269"/>
            <a:ext cx="5242982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82" y="1658269"/>
            <a:ext cx="5379075" cy="39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9847943" cy="72174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Мини-музей «Гжель»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5" y="1364343"/>
            <a:ext cx="3568813" cy="475841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11727" r="11958" b="27283"/>
          <a:stretch/>
        </p:blipFill>
        <p:spPr>
          <a:xfrm>
            <a:off x="5486400" y="1364343"/>
            <a:ext cx="6340400" cy="4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Мастер-класс для воспитателей «Основы гжельской росписи»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661187"/>
            <a:ext cx="5660261" cy="3123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2" y="3432043"/>
            <a:ext cx="5241698" cy="30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9" y="3526050"/>
            <a:ext cx="3614058" cy="3005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Вывод:</a:t>
            </a:r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70743"/>
            <a:ext cx="9905999" cy="476068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ходе реализации проекта дети узнали, откуда к нам пришла синеокая сказочная Гжель, познакомились с произведениями народных мастеров, а также научились самостоятельно выполнять элементы гжельской росписи.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мастер-классе для воспитателей педагогам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были показаны простейшие элементы узора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и возможные средства выполнения росписи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в стиле «Гжель».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72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Актуальность</a:t>
            </a:r>
            <a:endParaRPr lang="ru-RU" sz="4000" i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97088"/>
            <a:ext cx="5375502" cy="426016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Существенным содержанием русской культуры является его быт и творчество, созданные на протяжении многовековой истории. Поэтому у дошкольников необходимо не только формировать художественный вкус, но и приобщать к искусству и художественной деятельности.</a:t>
            </a:r>
            <a:endParaRPr lang="ru-RU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8" y="2097088"/>
            <a:ext cx="4374242" cy="39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 проекта:</a:t>
            </a:r>
            <a:endParaRPr lang="ru-RU" i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93030"/>
            <a:ext cx="9905999" cy="35417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Развивать у детей познавательный интерес к русскому народному декоративно-прикладному искусству; формировать и развивать нравственный, духовный и творческий потенциал ребенка; создать условия для активного использования знаний и опыта детей в их творческой деятельности.</a:t>
            </a:r>
            <a:endParaRPr lang="ru-RU" sz="28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8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69272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Задачи проекта:</a:t>
            </a:r>
            <a:endParaRPr lang="ru-RU" i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1335315"/>
            <a:ext cx="10798628" cy="500742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Познакомить детей с историей возникновения промысла и традициями гжельских мастеров;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представление детей о богатстве и разнообразии гжельского промысла, особенностях орнамента, цвета, формы;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Формировать практические умения и навыки в лепке из глины и составлении гжельских узоров по собственному замыслу, используя элементы гжельской росписи;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Прививать эстетический вкус к окружающему миру через ознакомление с предметами народного искусства, средствами выразительности изделий народных умельцев;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Закреплять представление народно-декоративных промыслов через самостоятельное стремление, выполнять работы в технике «Гжельская роспись».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4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2377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Участники и их роль в реализации проекта</a:t>
            </a:r>
            <a:endParaRPr lang="ru-RU" i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061028"/>
            <a:ext cx="10058400" cy="39740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реализуется в форме взаимодействия педагога, детей и родителей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 представляет собой цикл мероприятий по духовно-нравственному и эстетическому воспитанию детей в целях развития у дошкольников интереса к народному декоративно-прикладному искусству, предполагает привлечение родителей к духовно-нравственному воспитанию детей.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91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5" y="618518"/>
            <a:ext cx="3810000" cy="314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Ожидаемый результат:</a:t>
            </a:r>
            <a:endParaRPr lang="ru-RU" i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554" y="2470831"/>
            <a:ext cx="9062131" cy="43688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 познакомятся с гжельским промыслом, его происхождением, технологией изготовления изделий, цветовой гаммой, видом росписей. Появится устойчивый интерес к народному прикладному искусству и уважение к труду мастера. Сформируются умения отличать гжельскую роспись от других ранее изученных росписей, что позволяет развивать эстетические чувства; уважать культуру своего народа; любить народное творчество; стремиться самостоятельно выполнять рисунки в технике «Гжельская роспись».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7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689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09486"/>
            <a:ext cx="10058400" cy="4525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Подготовительный: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Цикл бесед на тему «Народный промысел Гжель»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Чтение стихов, загадок, частушек, </a:t>
            </a:r>
            <a:r>
              <a:rPr lang="ru-RU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потешек</a:t>
            </a: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 народных промыслах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игровых ситуаций 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8" y="3338285"/>
            <a:ext cx="4980432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371" y="682171"/>
            <a:ext cx="10239829" cy="535286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Организационный: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Подготовка учебно-методического пособия, наглядного материала, изготовления дидактических игр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цикла мероприятий по теме проекта, конспектов ННОД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Оформление выставки «Сказочная Гжель»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Мастер-класс для воспитателей «Основы Гжельской росписи»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Подборка видеосюжетов, аудиозаписей, презентаций о «народном промысле Гжель»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Подготовка консультаций для родителей о влиянии народных промыслов на эстетическое воспитание детей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мини-музея «Гжель»</a:t>
            </a:r>
            <a:endParaRPr lang="ru-RU" sz="2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1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458" y="856344"/>
            <a:ext cx="8302172" cy="52251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Практический: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26238" r="223" b="20547"/>
          <a:stretch/>
        </p:blipFill>
        <p:spPr>
          <a:xfrm>
            <a:off x="5094513" y="3788226"/>
            <a:ext cx="6502400" cy="261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1533674"/>
            <a:ext cx="3650343" cy="486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4514" y="1533674"/>
            <a:ext cx="562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Декоративное рисование: «Знакомство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гжельской росписью»</a:t>
            </a:r>
            <a:endParaRPr lang="ru-RU" sz="2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56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125</TotalTime>
  <Words>512</Words>
  <Application>Microsoft Office PowerPoint</Application>
  <PresentationFormat>Широкоэкранный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Trebuchet MS</vt:lpstr>
      <vt:lpstr>Tw Cen MT</vt:lpstr>
      <vt:lpstr>Контур</vt:lpstr>
      <vt:lpstr>Краткосрочный познавательно-творческий проект по художественно-эстетическому развитию в подготовительной группе дошкольных учреждений</vt:lpstr>
      <vt:lpstr>Актуальность</vt:lpstr>
      <vt:lpstr>Цель проекта:</vt:lpstr>
      <vt:lpstr>Задачи проекта:</vt:lpstr>
      <vt:lpstr>Участники и их роль в реализации проекта</vt:lpstr>
      <vt:lpstr>Ожидаемый результат:</vt:lpstr>
      <vt:lpstr>Этапы реализации проекта</vt:lpstr>
      <vt:lpstr>Презентация PowerPoint</vt:lpstr>
      <vt:lpstr>Презентация PowerPoint</vt:lpstr>
      <vt:lpstr>Лепка из глины «Рыбка Гжели»</vt:lpstr>
      <vt:lpstr>Роспись рыбки «Сине-голубое чудо»</vt:lpstr>
      <vt:lpstr>Декоративное рисование «Роспись объемного чайного сервиза Гжель»</vt:lpstr>
      <vt:lpstr>Дидактические игры</vt:lpstr>
      <vt:lpstr>Презентация PowerPoint</vt:lpstr>
      <vt:lpstr>Подарок «Чайный сервиз» для методического отдела </vt:lpstr>
      <vt:lpstr>Работы педагога:</vt:lpstr>
      <vt:lpstr>Мини-музей «Гжель»</vt:lpstr>
      <vt:lpstr>Мастер-класс для воспитателей «Основы гжельской росписи»</vt:lpstr>
      <vt:lpstr>Вывод: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познавательно-творческий проект по художественно-эстетическому развитию в подготовительной группе дошкольных учреждений</dc:title>
  <dc:creator>Юлия Эчкенко</dc:creator>
  <cp:lastModifiedBy>Юлия Эчкенко</cp:lastModifiedBy>
  <cp:revision>13</cp:revision>
  <dcterms:created xsi:type="dcterms:W3CDTF">2020-11-29T09:00:02Z</dcterms:created>
  <dcterms:modified xsi:type="dcterms:W3CDTF">2020-12-20T14:30:13Z</dcterms:modified>
</cp:coreProperties>
</file>